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590" y="1122362"/>
            <a:ext cx="5923026" cy="52644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>
                <a:latin typeface="TH Krub" panose="02000506040000020004" pitchFamily="2" charset="-34"/>
                <a:cs typeface="TH Krub" panose="02000506040000020004" pitchFamily="2" charset="-34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700">
                <a:latin typeface="TH Krub" panose="02000506040000020004" pitchFamily="2" charset="-34"/>
                <a:cs typeface="TH Krub" panose="02000506040000020004" pitchFamily="2" charset="-34"/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085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H Krub" panose="02000506040000020004" pitchFamily="2" charset="-34"/>
                <a:cs typeface="TH Krub" panose="02000506040000020004" pitchFamily="2" charset="-34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H Krub" panose="02000506040000020004" pitchFamily="2" charset="-34"/>
                <a:cs typeface="TH Krub" panose="02000506040000020004" pitchFamily="2" charset="-34"/>
              </a:defRPr>
            </a:lvl1pPr>
            <a:lvl2pPr>
              <a:defRPr>
                <a:latin typeface="TH Krub" panose="02000506040000020004" pitchFamily="2" charset="-34"/>
                <a:cs typeface="TH Krub" panose="02000506040000020004" pitchFamily="2" charset="-34"/>
              </a:defRPr>
            </a:lvl2pPr>
            <a:lvl3pPr>
              <a:defRPr>
                <a:latin typeface="TH Krub" panose="02000506040000020004" pitchFamily="2" charset="-34"/>
                <a:cs typeface="TH Krub" panose="02000506040000020004" pitchFamily="2" charset="-34"/>
              </a:defRPr>
            </a:lvl3pPr>
            <a:lvl4pPr>
              <a:defRPr>
                <a:latin typeface="TH Krub" panose="02000506040000020004" pitchFamily="2" charset="-34"/>
                <a:cs typeface="TH Krub" panose="02000506040000020004" pitchFamily="2" charset="-34"/>
              </a:defRPr>
            </a:lvl4pPr>
            <a:lvl5pPr>
              <a:defRPr>
                <a:latin typeface="TH Krub" panose="02000506040000020004" pitchFamily="2" charset="-34"/>
                <a:cs typeface="TH Krub" panose="02000506040000020004" pitchFamily="2" charset="-34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" y="6227447"/>
            <a:ext cx="60755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031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590" y="1122362"/>
            <a:ext cx="5923026" cy="52644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5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35042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" y="6227447"/>
            <a:ext cx="60755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845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" y="6227447"/>
            <a:ext cx="60755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79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" y="6227447"/>
            <a:ext cx="60755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38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" y="6227447"/>
            <a:ext cx="60755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220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2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" y="6227447"/>
            <a:ext cx="60755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112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32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" y="6227447"/>
            <a:ext cx="60755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078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" y="6227447"/>
            <a:ext cx="60755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219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8" y="6227447"/>
            <a:ext cx="60755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132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" y="6457892"/>
            <a:ext cx="9144000" cy="323165"/>
          </a:xfrm>
          <a:prstGeom prst="rect">
            <a:avLst/>
          </a:prstGeom>
          <a:solidFill>
            <a:srgbClr val="003399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1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Krub" panose="02000506040000020004" pitchFamily="2" charset="-34"/>
                <a:cs typeface="TH Krub" panose="02000506040000020004" pitchFamily="2" charset="-34"/>
              </a:rPr>
              <a:t>สถาบันพัฒนาองค์กรชุมชน</a:t>
            </a:r>
            <a:r>
              <a:rPr lang="th-TH" sz="1500" b="1" baseline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Krub" panose="02000506040000020004" pitchFamily="2" charset="-34"/>
                <a:cs typeface="TH Krub" panose="02000506040000020004" pitchFamily="2" charset="-34"/>
              </a:rPr>
              <a:t> (องค์การมหาชน)</a:t>
            </a:r>
            <a:endParaRPr lang="en-US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Krub" panose="02000506040000020004" pitchFamily="2" charset="-34"/>
              <a:cs typeface="TH Krub" panose="0200050604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3400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4500" b="1" kern="1200">
          <a:solidFill>
            <a:srgbClr val="003399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Krub" panose="02000506040000020004" pitchFamily="2" charset="-34"/>
          <a:ea typeface="+mj-ea"/>
          <a:cs typeface="TH Krub" panose="02000506040000020004" pitchFamily="2" charset="-34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TH Krub" panose="02000506040000020004" pitchFamily="2" charset="-34"/>
          <a:ea typeface="+mn-ea"/>
          <a:cs typeface="TH Krub" panose="02000506040000020004" pitchFamily="2" charset="-34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Krub" panose="02000506040000020004" pitchFamily="2" charset="-34"/>
          <a:ea typeface="+mn-ea"/>
          <a:cs typeface="TH Krub" panose="02000506040000020004" pitchFamily="2" charset="-34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TH Krub" panose="02000506040000020004" pitchFamily="2" charset="-34"/>
          <a:ea typeface="+mn-ea"/>
          <a:cs typeface="TH Krub" panose="02000506040000020004" pitchFamily="2" charset="-34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Krub" panose="02000506040000020004" pitchFamily="2" charset="-34"/>
          <a:ea typeface="+mn-ea"/>
          <a:cs typeface="TH Krub" panose="02000506040000020004" pitchFamily="2" charset="-34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Krub" panose="02000506040000020004" pitchFamily="2" charset="-34"/>
          <a:ea typeface="+mn-ea"/>
          <a:cs typeface="TH Krub" panose="02000506040000020004" pitchFamily="2" charset="-34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549635"/>
      </p:ext>
    </p:extLst>
  </p:cSld>
  <p:clrMapOvr>
    <a:masterClrMapping/>
  </p:clrMapOvr>
</p:sld>
</file>

<file path=ppt/theme/theme1.xml><?xml version="1.0" encoding="utf-8"?>
<a:theme xmlns:a="http://schemas.openxmlformats.org/drawingml/2006/main" name="CODI_Template_201601280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479AA3BD-F618-48EA-BDD9-ADFFB88D28BC}" vid="{71916DDD-C856-40E8-A105-5ABEB87C31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CODI_Template_2016020101</Template>
  <TotalTime>5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TH Krub</vt:lpstr>
      <vt:lpstr>CODI_Template_2016012801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Boonkiat Sawaschotechawalit</dc:creator>
  <cp:lastModifiedBy>Boonkiat Sawaschotechawalit</cp:lastModifiedBy>
  <cp:revision>2</cp:revision>
  <dcterms:created xsi:type="dcterms:W3CDTF">2016-02-11T05:23:18Z</dcterms:created>
  <dcterms:modified xsi:type="dcterms:W3CDTF">2016-02-24T05:19:11Z</dcterms:modified>
</cp:coreProperties>
</file>